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529" autoAdjust="0"/>
  </p:normalViewPr>
  <p:slideViewPr>
    <p:cSldViewPr snapToGrid="0" snapToObjects="1">
      <p:cViewPr varScale="1">
        <p:scale>
          <a:sx n="116" d="100"/>
          <a:sy n="116" d="100"/>
        </p:scale>
        <p:origin x="-8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4414-863A-2D49-AE21-62AB3F9E6995}" type="datetimeFigureOut">
              <a:rPr lang="en-US" smtClean="0"/>
              <a:t>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C83A0-EC7A-574C-857F-268173E4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83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4414-863A-2D49-AE21-62AB3F9E6995}" type="datetimeFigureOut">
              <a:rPr lang="en-US" smtClean="0"/>
              <a:t>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C83A0-EC7A-574C-857F-268173E4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1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4414-863A-2D49-AE21-62AB3F9E6995}" type="datetimeFigureOut">
              <a:rPr lang="en-US" smtClean="0"/>
              <a:t>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C83A0-EC7A-574C-857F-268173E4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39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4414-863A-2D49-AE21-62AB3F9E6995}" type="datetimeFigureOut">
              <a:rPr lang="en-US" smtClean="0"/>
              <a:t>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C83A0-EC7A-574C-857F-268173E4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807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4414-863A-2D49-AE21-62AB3F9E6995}" type="datetimeFigureOut">
              <a:rPr lang="en-US" smtClean="0"/>
              <a:t>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C83A0-EC7A-574C-857F-268173E4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57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4414-863A-2D49-AE21-62AB3F9E6995}" type="datetimeFigureOut">
              <a:rPr lang="en-US" smtClean="0"/>
              <a:t>1/16/14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C83A0-EC7A-574C-857F-268173E4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584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4414-863A-2D49-AE21-62AB3F9E6995}" type="datetimeFigureOut">
              <a:rPr lang="en-US" smtClean="0"/>
              <a:t>1/16/14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C83A0-EC7A-574C-857F-268173E4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520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4414-863A-2D49-AE21-62AB3F9E6995}" type="datetimeFigureOut">
              <a:rPr lang="en-US" smtClean="0"/>
              <a:t>1/16/14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C83A0-EC7A-574C-857F-268173E4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009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4414-863A-2D49-AE21-62AB3F9E6995}" type="datetimeFigureOut">
              <a:rPr lang="en-US" smtClean="0"/>
              <a:t>1/16/14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C83A0-EC7A-574C-857F-268173E4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825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4414-863A-2D49-AE21-62AB3F9E6995}" type="datetimeFigureOut">
              <a:rPr lang="en-US" smtClean="0"/>
              <a:t>1/16/14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C83A0-EC7A-574C-857F-268173E4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7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4414-863A-2D49-AE21-62AB3F9E6995}" type="datetimeFigureOut">
              <a:rPr lang="en-US" smtClean="0"/>
              <a:t>1/16/14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C83A0-EC7A-574C-857F-268173E4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95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A4414-863A-2D49-AE21-62AB3F9E6995}" type="datetimeFigureOut">
              <a:rPr lang="en-US" smtClean="0"/>
              <a:t>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C83A0-EC7A-574C-857F-268173E4E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320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95127" y="1353833"/>
            <a:ext cx="1091615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dirty="0" smtClean="0"/>
              <a:t>Richard Tyrrell</a:t>
            </a:r>
          </a:p>
          <a:p>
            <a:r>
              <a:rPr lang="en-US" sz="1200" dirty="0" err="1" smtClean="0"/>
              <a:t>Corrall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2595127" y="3027331"/>
            <a:ext cx="1300356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dirty="0" smtClean="0"/>
              <a:t>John Tyrrell, 1812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5288948" y="3016273"/>
            <a:ext cx="1152629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dirty="0" smtClean="0"/>
              <a:t>Francis Fawcett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5288948" y="1438142"/>
            <a:ext cx="1247081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dirty="0" smtClean="0"/>
              <a:t>Anthony Fawcett</a:t>
            </a:r>
          </a:p>
          <a:p>
            <a:r>
              <a:rPr lang="en-US" sz="1200" dirty="0" err="1" smtClean="0"/>
              <a:t>Feanna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3616403" y="4404361"/>
            <a:ext cx="1826141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dirty="0" smtClean="0"/>
              <a:t>John Fawcett Tyrrell, 1861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56293" y="2943022"/>
            <a:ext cx="72327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Siblings:</a:t>
            </a:r>
          </a:p>
          <a:p>
            <a:r>
              <a:rPr lang="en-US" sz="1200" dirty="0" smtClean="0"/>
              <a:t>Anthony</a:t>
            </a:r>
          </a:p>
          <a:p>
            <a:r>
              <a:rPr lang="en-US" sz="1200" dirty="0" smtClean="0"/>
              <a:t>Peter</a:t>
            </a:r>
          </a:p>
          <a:p>
            <a:r>
              <a:rPr lang="en-US" sz="1200" dirty="0" smtClean="0"/>
              <a:t>Robert</a:t>
            </a:r>
          </a:p>
          <a:p>
            <a:r>
              <a:rPr lang="en-US" sz="1200" dirty="0" smtClean="0"/>
              <a:t>William</a:t>
            </a:r>
          </a:p>
          <a:p>
            <a:r>
              <a:rPr lang="en-US" sz="1200" dirty="0" smtClean="0"/>
              <a:t>Edward</a:t>
            </a:r>
          </a:p>
          <a:p>
            <a:r>
              <a:rPr lang="en-US" sz="1200" dirty="0" smtClean="0"/>
              <a:t>Susan</a:t>
            </a:r>
          </a:p>
          <a:p>
            <a:r>
              <a:rPr lang="en-US" sz="1200" dirty="0" smtClean="0"/>
              <a:t>+1B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1351112" y="3016273"/>
            <a:ext cx="696825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Siblings:</a:t>
            </a:r>
          </a:p>
          <a:p>
            <a:r>
              <a:rPr lang="en-US" sz="1200" dirty="0" smtClean="0"/>
              <a:t>Richard</a:t>
            </a:r>
          </a:p>
          <a:p>
            <a:r>
              <a:rPr lang="en-US" sz="1200" dirty="0" smtClean="0"/>
              <a:t>William</a:t>
            </a:r>
          </a:p>
          <a:p>
            <a:r>
              <a:rPr lang="en-US" sz="1200" dirty="0" smtClean="0"/>
              <a:t>Thomas</a:t>
            </a:r>
          </a:p>
          <a:p>
            <a:r>
              <a:rPr lang="en-US" sz="1200" dirty="0" smtClean="0"/>
              <a:t>James</a:t>
            </a:r>
          </a:p>
          <a:p>
            <a:r>
              <a:rPr lang="en-US" sz="1200" dirty="0" smtClean="0"/>
              <a:t>Peter</a:t>
            </a:r>
          </a:p>
          <a:p>
            <a:r>
              <a:rPr lang="en-US" sz="1200" dirty="0" smtClean="0"/>
              <a:t>Eleanor</a:t>
            </a:r>
          </a:p>
          <a:p>
            <a:r>
              <a:rPr lang="en-US" sz="1200" dirty="0" smtClean="0"/>
              <a:t>Martha</a:t>
            </a:r>
          </a:p>
          <a:p>
            <a:r>
              <a:rPr lang="en-US" sz="1200" dirty="0" smtClean="0"/>
              <a:t>+1B,+4S</a:t>
            </a:r>
            <a:endParaRPr lang="en-US" sz="12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3146522" y="1899807"/>
            <a:ext cx="0" cy="10651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901856" y="1987399"/>
            <a:ext cx="0" cy="9649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558765" y="3304330"/>
            <a:ext cx="1343091" cy="9837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146522" y="3304330"/>
            <a:ext cx="1226133" cy="9837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718302" y="4404361"/>
            <a:ext cx="6968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Siblings:</a:t>
            </a:r>
          </a:p>
          <a:p>
            <a:r>
              <a:rPr lang="en-US" sz="1200" dirty="0" smtClean="0"/>
              <a:t>Edward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41636" y="379398"/>
            <a:ext cx="5481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Tyrrell Lineage – pretty brief compared to the </a:t>
            </a:r>
            <a:r>
              <a:rPr lang="en-US" dirty="0" err="1" smtClean="0"/>
              <a:t>Sivyer</a:t>
            </a:r>
            <a:r>
              <a:rPr lang="en-US" dirty="0" smtClean="0"/>
              <a:t> 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870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0024" y="733564"/>
            <a:ext cx="17107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John Tyrell</a:t>
            </a:r>
          </a:p>
          <a:p>
            <a:r>
              <a:rPr lang="en-US" sz="1200" dirty="0"/>
              <a:t>-</a:t>
            </a:r>
            <a:r>
              <a:rPr lang="en-US" sz="1200" dirty="0" smtClean="0"/>
              <a:t> Born 1812</a:t>
            </a:r>
          </a:p>
          <a:p>
            <a:pPr marL="171450" indent="-171450">
              <a:buFontTx/>
              <a:buChar char="-"/>
            </a:pPr>
            <a:r>
              <a:rPr lang="en-US" sz="1200" dirty="0" smtClean="0"/>
              <a:t>Arrived in NY 1847</a:t>
            </a:r>
          </a:p>
          <a:p>
            <a:pPr marL="171450" indent="-171450">
              <a:buFontTx/>
              <a:buChar char="-"/>
            </a:pPr>
            <a:r>
              <a:rPr lang="en-US" sz="1200" dirty="0" smtClean="0"/>
              <a:t>Came to visit 1840 (?)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996233" y="1817486"/>
            <a:ext cx="6084343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Addresses</a:t>
            </a:r>
          </a:p>
          <a:p>
            <a:r>
              <a:rPr lang="en-US" sz="1200" dirty="0" smtClean="0"/>
              <a:t>1) Postmarks: </a:t>
            </a:r>
            <a:r>
              <a:rPr lang="en-US" sz="1200" dirty="0" err="1" smtClean="0"/>
              <a:t>Arklow</a:t>
            </a:r>
            <a:r>
              <a:rPr lang="en-US" sz="1200" dirty="0" smtClean="0"/>
              <a:t> 4-26-1858, Dublin 4-47-1850, “ship letter” 8-2-1858</a:t>
            </a:r>
          </a:p>
          <a:p>
            <a:r>
              <a:rPr lang="en-US" sz="1200" dirty="0" err="1" smtClean="0"/>
              <a:t>Mr</a:t>
            </a:r>
            <a:r>
              <a:rPr lang="en-US" sz="1200" dirty="0" smtClean="0"/>
              <a:t> John Tyrrell</a:t>
            </a:r>
          </a:p>
          <a:p>
            <a:r>
              <a:rPr lang="en-US" sz="1200" dirty="0" smtClean="0"/>
              <a:t>Wesleyan House</a:t>
            </a:r>
          </a:p>
          <a:p>
            <a:r>
              <a:rPr lang="en-US" sz="1200" dirty="0" smtClean="0"/>
              <a:t>Melbourne Australia</a:t>
            </a:r>
          </a:p>
          <a:p>
            <a:endParaRPr lang="en-US" sz="1200" dirty="0"/>
          </a:p>
          <a:p>
            <a:r>
              <a:rPr lang="en-US" sz="1200" dirty="0" smtClean="0"/>
              <a:t>2) Postmarks: </a:t>
            </a:r>
            <a:r>
              <a:rPr lang="en-US" sz="1200" dirty="0" err="1" smtClean="0"/>
              <a:t>Arklow</a:t>
            </a:r>
            <a:r>
              <a:rPr lang="en-US" sz="1200" dirty="0" smtClean="0"/>
              <a:t> 10-4-1859, Dublin 10-6-1859, London 10-6-1859, Melbourne 12-15-1859</a:t>
            </a:r>
          </a:p>
          <a:p>
            <a:r>
              <a:rPr lang="en-US" sz="1200" dirty="0" err="1" smtClean="0"/>
              <a:t>Mr</a:t>
            </a:r>
            <a:r>
              <a:rPr lang="en-US" sz="1200" dirty="0" smtClean="0"/>
              <a:t> John Tyrrell</a:t>
            </a:r>
          </a:p>
          <a:p>
            <a:r>
              <a:rPr lang="en-US" sz="1200" dirty="0" smtClean="0"/>
              <a:t>c/o James Bell </a:t>
            </a:r>
            <a:r>
              <a:rPr lang="en-US" sz="1200" dirty="0" err="1" smtClean="0"/>
              <a:t>Esq</a:t>
            </a:r>
            <a:endParaRPr lang="en-US" sz="1200" dirty="0" smtClean="0"/>
          </a:p>
          <a:p>
            <a:r>
              <a:rPr lang="en-US" sz="1200" dirty="0" smtClean="0"/>
              <a:t>38 Collins Street East</a:t>
            </a:r>
          </a:p>
          <a:p>
            <a:r>
              <a:rPr lang="en-US" sz="1200" dirty="0" smtClean="0"/>
              <a:t>Melbourne, Australia</a:t>
            </a:r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996233" y="4094819"/>
            <a:ext cx="21210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Travels</a:t>
            </a:r>
          </a:p>
          <a:p>
            <a:r>
              <a:rPr lang="en-US" sz="1200" dirty="0" smtClean="0"/>
              <a:t>Trip for health 1857-58</a:t>
            </a:r>
          </a:p>
          <a:p>
            <a:r>
              <a:rPr lang="en-US" sz="1200" dirty="0" smtClean="0"/>
              <a:t>Lived in Liverpool for 6 months</a:t>
            </a:r>
          </a:p>
          <a:p>
            <a:r>
              <a:rPr lang="en-US" sz="1200" dirty="0" smtClean="0"/>
              <a:t>Back to Detroit May of 1866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996233" y="5134946"/>
            <a:ext cx="28276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Other</a:t>
            </a:r>
          </a:p>
          <a:p>
            <a:r>
              <a:rPr lang="en-US" sz="1200" dirty="0" smtClean="0"/>
              <a:t>Said his Father (Richard) was a sea captain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80163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182</Words>
  <Application>Microsoft Macintosh PowerPoint</Application>
  <PresentationFormat>On-screen Show (4:3)</PresentationFormat>
  <Paragraphs>48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 Schwager</dc:creator>
  <cp:lastModifiedBy>Marc Schwager</cp:lastModifiedBy>
  <cp:revision>5</cp:revision>
  <dcterms:created xsi:type="dcterms:W3CDTF">2014-01-16T23:26:31Z</dcterms:created>
  <dcterms:modified xsi:type="dcterms:W3CDTF">2014-01-17T00:45:10Z</dcterms:modified>
</cp:coreProperties>
</file>